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17.2.2020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143800" cy="1327149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Групи занимания по интереси -Волейбол</a:t>
            </a:r>
            <a:endParaRPr lang="bg-BG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20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1071538" y="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Девойки 8-10 клас</a:t>
            </a:r>
            <a:endParaRPr lang="bg-BG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78996584_2822856594425343_58087428474860994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785794"/>
            <a:ext cx="6381640" cy="4782335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42812" y="5643578"/>
            <a:ext cx="900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bg1"/>
                </a:solidFill>
              </a:rPr>
              <a:t>Занимания по интереси- девойки – </a:t>
            </a:r>
            <a:r>
              <a:rPr lang="bg-BG" sz="2000" b="1" dirty="0" err="1" smtClean="0">
                <a:solidFill>
                  <a:schemeClr val="bg1"/>
                </a:solidFill>
              </a:rPr>
              <a:t>Новоизграден</a:t>
            </a:r>
            <a:r>
              <a:rPr lang="bg-BG" sz="2000" b="1" dirty="0" smtClean="0">
                <a:solidFill>
                  <a:schemeClr val="bg1"/>
                </a:solidFill>
              </a:rPr>
              <a:t> отбор от 15 момичета. </a:t>
            </a:r>
          </a:p>
          <a:p>
            <a:r>
              <a:rPr lang="bg-BG" sz="2000" b="1" dirty="0" smtClean="0">
                <a:solidFill>
                  <a:schemeClr val="bg1"/>
                </a:solidFill>
              </a:rPr>
              <a:t>Цел на групата : Усъвършенстване на волейболната игра и нейните елементи; </a:t>
            </a:r>
          </a:p>
          <a:p>
            <a:r>
              <a:rPr lang="bg-BG" sz="2000" b="1" dirty="0" smtClean="0">
                <a:solidFill>
                  <a:schemeClr val="bg1"/>
                </a:solidFill>
              </a:rPr>
              <a:t>Класирания първи места на общински , регионални и национални състезания</a:t>
            </a:r>
            <a:endParaRPr lang="bg-BG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51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714348" y="285728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Отбор по волейбол-юноши 8-10 и 11-12 клас </a:t>
            </a:r>
            <a:endParaRPr lang="bg-BG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артина 7" descr="83152891_3305038932844924_31203241746822594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214422"/>
            <a:ext cx="7429520" cy="5000660"/>
          </a:xfrm>
          <a:prstGeom prst="rect">
            <a:avLst/>
          </a:prstGeom>
        </p:spPr>
      </p:pic>
    </p:spTree>
  </p:cSld>
  <p:clrMapOvr>
    <a:masterClrMapping/>
  </p:clrMapOvr>
  <p:transition spd="med" advTm="8954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1000100" y="0"/>
            <a:ext cx="7772400" cy="1470025"/>
          </a:xfrm>
        </p:spPr>
        <p:txBody>
          <a:bodyPr/>
          <a:lstStyle/>
          <a:p>
            <a:r>
              <a:rPr lang="bg-BG" b="1" dirty="0" smtClean="0">
                <a:solidFill>
                  <a:schemeClr val="accent4"/>
                </a:solidFill>
              </a:rPr>
              <a:t>ШАМПИОНИ 2020 -8-10 КЛАС!</a:t>
            </a:r>
            <a:endParaRPr lang="bg-BG" b="1" dirty="0">
              <a:solidFill>
                <a:schemeClr val="accent4"/>
              </a:solidFill>
            </a:endParaRPr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6000760" y="928670"/>
            <a:ext cx="2757462" cy="4214842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>
                <a:solidFill>
                  <a:schemeClr val="tx1"/>
                </a:solidFill>
              </a:rPr>
              <a:t>Отбора по волейбол на ПГХТ”Акад. Н.Неделчев “  стана победител в общинския кръг .</a:t>
            </a:r>
          </a:p>
          <a:p>
            <a:r>
              <a:rPr lang="bg-BG" b="1" dirty="0" smtClean="0">
                <a:solidFill>
                  <a:schemeClr val="tx1"/>
                </a:solidFill>
              </a:rPr>
              <a:t>Цел на проекта : Класиране в областния, регионалния и национален кръг  на състезанията от Националния спортен  календар.</a:t>
            </a:r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6" name="Картина 5" descr="82328870_2923243551053313_84941136912376135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6"/>
            <a:ext cx="5208513" cy="3643338"/>
          </a:xfrm>
          <a:prstGeom prst="rect">
            <a:avLst/>
          </a:prstGeom>
        </p:spPr>
      </p:pic>
    </p:spTree>
  </p:cSld>
  <p:clrMapOvr>
    <a:masterClrMapping/>
  </p:clrMapOvr>
  <p:transition spd="med" advTm="2054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</Words>
  <Application>Microsoft Office PowerPoint</Application>
  <PresentationFormat>Презентация на цял екран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</vt:i4>
      </vt:variant>
    </vt:vector>
  </HeadingPairs>
  <TitlesOfParts>
    <vt:vector size="5" baseType="lpstr">
      <vt:lpstr>Office тема</vt:lpstr>
      <vt:lpstr>Групи занимания по интереси -Волейбол</vt:lpstr>
      <vt:lpstr>Слайд 2</vt:lpstr>
      <vt:lpstr>Слайд 3</vt:lpstr>
      <vt:lpstr>ШАМПИОНИ 2020 -8-10 КЛАС!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Групи занимания по интереси -Волейбол</dc:title>
  <dc:creator>Rambo</dc:creator>
  <cp:lastModifiedBy>Rambo</cp:lastModifiedBy>
  <cp:revision>5</cp:revision>
  <dcterms:created xsi:type="dcterms:W3CDTF">2020-02-17T10:17:05Z</dcterms:created>
  <dcterms:modified xsi:type="dcterms:W3CDTF">2020-02-17T12:47:18Z</dcterms:modified>
</cp:coreProperties>
</file>